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8" r:id="rId10"/>
    <p:sldId id="279" r:id="rId11"/>
    <p:sldId id="280" r:id="rId12"/>
    <p:sldId id="281" r:id="rId13"/>
    <p:sldId id="270" r:id="rId14"/>
    <p:sldId id="271" r:id="rId15"/>
    <p:sldId id="282" r:id="rId16"/>
    <p:sldId id="275" r:id="rId17"/>
    <p:sldId id="278" r:id="rId18"/>
    <p:sldId id="27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CC"/>
    <a:srgbClr val="FF0000"/>
    <a:srgbClr val="0000FF"/>
    <a:srgbClr val="FF3300"/>
    <a:srgbClr val="3333CC"/>
    <a:srgbClr val="6600CC"/>
    <a:srgbClr val="000099"/>
    <a:srgbClr val="00FF00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710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457200" y="0"/>
            <a:ext cx="8229600" cy="76200"/>
          </a:xfrm>
        </p:spPr>
        <p:txBody>
          <a:bodyPr>
            <a:normAutofit fontScale="90000"/>
          </a:bodyPr>
          <a:lstStyle/>
          <a:p>
            <a:r>
              <a:rPr lang="bn-BD" sz="4000" dirty="0" smtClean="0"/>
              <a:t> </a:t>
            </a:r>
            <a:endParaRPr lang="en-US" sz="4000" dirty="0"/>
          </a:p>
        </p:txBody>
      </p:sp>
      <p:pic>
        <p:nvPicPr>
          <p:cNvPr id="174084" name="Picture 4" descr="j015799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 rot="10800000">
            <a:off x="0" y="0"/>
            <a:ext cx="9296400" cy="1550988"/>
          </a:xfrm>
          <a:noFill/>
          <a:ln/>
        </p:spPr>
      </p:pic>
      <p:pic>
        <p:nvPicPr>
          <p:cNvPr id="174085" name="Picture 5" descr="j015799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0" y="5332413"/>
            <a:ext cx="9144000" cy="152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6" name="Picture 6" descr="j015799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1618456" y="3142456"/>
            <a:ext cx="3886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8" name="Picture 8" descr="j015799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7017544" y="3142456"/>
            <a:ext cx="3886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2" name="Rectangle 12"/>
          <p:cNvSpPr>
            <a:spLocks noChangeArrowheads="1"/>
          </p:cNvSpPr>
          <p:nvPr/>
        </p:nvSpPr>
        <p:spPr bwMode="auto">
          <a:xfrm>
            <a:off x="457200" y="1600200"/>
            <a:ext cx="8229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tx2"/>
              </a:buClr>
            </a:pPr>
            <a:r>
              <a:rPr lang="en-US" sz="4800" dirty="0">
                <a:latin typeface="Arial" charset="0"/>
              </a:rPr>
              <a:t>	</a:t>
            </a:r>
            <a:endParaRPr lang="en-US" sz="4800" dirty="0" smtClean="0">
              <a:latin typeface="Arial" charset="0"/>
            </a:endParaRPr>
          </a:p>
          <a:p>
            <a:pPr marL="342900" indent="-342900" algn="ctr" eaLnBrk="1" hangingPunct="1">
              <a:spcBef>
                <a:spcPct val="20000"/>
              </a:spcBef>
              <a:buClr>
                <a:schemeClr val="tx2"/>
              </a:buClr>
            </a:pPr>
            <a:r>
              <a:rPr lang="en-US" sz="6600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Welcome to Everybody</a:t>
            </a:r>
            <a:endParaRPr lang="en-US" sz="4000" b="1" dirty="0">
              <a:solidFill>
                <a:schemeClr val="accent4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8600"/>
            <a:ext cx="4040188" cy="639762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Magnet as Stator &amp; Battery driven Rotor conductor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7" name="Content Placeholder 6" descr="index4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1752600"/>
            <a:ext cx="4495800" cy="51054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28600"/>
            <a:ext cx="4041775" cy="639762"/>
          </a:xfrm>
        </p:spPr>
        <p:txBody>
          <a:bodyPr>
            <a:normAutofit fontScale="25000" lnSpcReduction="20000"/>
          </a:bodyPr>
          <a:lstStyle/>
          <a:p>
            <a:endParaRPr lang="en-US" dirty="0" smtClean="0">
              <a:solidFill>
                <a:srgbClr val="0000FF"/>
              </a:solidFill>
            </a:endParaRPr>
          </a:p>
          <a:p>
            <a:r>
              <a:rPr lang="en-US" sz="11200" dirty="0" smtClean="0">
                <a:solidFill>
                  <a:srgbClr val="FF0000"/>
                </a:solidFill>
              </a:rPr>
              <a:t>Magnet as Stator &amp; Rotor with winding</a:t>
            </a:r>
            <a:endParaRPr lang="en-US" sz="11200" dirty="0">
              <a:solidFill>
                <a:srgbClr val="FF0000"/>
              </a:solidFill>
            </a:endParaRPr>
          </a:p>
        </p:txBody>
      </p:sp>
      <p:pic>
        <p:nvPicPr>
          <p:cNvPr id="8" name="Content Placeholder 7" descr="images13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724400" y="1828800"/>
            <a:ext cx="4419600" cy="487679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7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770" decel="100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77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457200"/>
            <a:ext cx="4040188" cy="639762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3333CC"/>
                </a:solidFill>
              </a:rPr>
              <a:t>Horseshoe Magnet &amp; Rotor Coil</a:t>
            </a:r>
            <a:endParaRPr lang="en-US" sz="3200" dirty="0">
              <a:solidFill>
                <a:srgbClr val="3333CC"/>
              </a:solidFill>
            </a:endParaRPr>
          </a:p>
        </p:txBody>
      </p:sp>
      <p:pic>
        <p:nvPicPr>
          <p:cNvPr id="7" name="Content Placeholder 6" descr="images28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2209800"/>
            <a:ext cx="4572000" cy="46482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838200"/>
            <a:ext cx="4041775" cy="639762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FF3300"/>
                </a:solidFill>
              </a:rPr>
              <a:t>Permanent Magnet(Stator) &amp; Rotor conductor</a:t>
            </a:r>
            <a:endParaRPr lang="en-US" sz="2800" dirty="0">
              <a:solidFill>
                <a:srgbClr val="FF3300"/>
              </a:solidFill>
            </a:endParaRPr>
          </a:p>
        </p:txBody>
      </p:sp>
      <p:pic>
        <p:nvPicPr>
          <p:cNvPr id="8" name="Content Placeholder 7" descr="images25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8200" y="2209800"/>
            <a:ext cx="4495800" cy="4648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304800"/>
            <a:ext cx="4038600" cy="9906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6600CC"/>
                </a:solidFill>
              </a:rPr>
              <a:t>Field Winding &amp; Rotor winding</a:t>
            </a:r>
            <a:endParaRPr lang="en-US" sz="3600" dirty="0">
              <a:solidFill>
                <a:srgbClr val="6600CC"/>
              </a:solidFill>
            </a:endParaRPr>
          </a:p>
        </p:txBody>
      </p:sp>
      <p:pic>
        <p:nvPicPr>
          <p:cNvPr id="7" name="Content Placeholder 6" descr="images18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1447800"/>
            <a:ext cx="4495800" cy="54102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304800"/>
            <a:ext cx="4117975" cy="91440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Magnet(Stator) &amp; Rotor winding 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8" name="Content Placeholder 7" descr="images19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724400" y="1447800"/>
            <a:ext cx="4419600" cy="5410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752600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 smtClean="0"/>
              <a:t>An electric motor is a machine which converts electrical energy into mechanical energy </a:t>
            </a:r>
            <a:endParaRPr lang="en-US" dirty="0"/>
          </a:p>
        </p:txBody>
      </p:sp>
      <p:pic>
        <p:nvPicPr>
          <p:cNvPr id="4" name="Content Placeholder 3" descr="images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752600"/>
            <a:ext cx="9144000" cy="5105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 smtClean="0"/>
              <a:t>When a current carrying conductor is placed in a magnetic field, it experiences a mechanical force.</a:t>
            </a:r>
            <a:endParaRPr lang="en-US" dirty="0"/>
          </a:p>
        </p:txBody>
      </p:sp>
      <p:pic>
        <p:nvPicPr>
          <p:cNvPr id="4" name="Content Placeholder 3" descr="index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81200"/>
            <a:ext cx="9144000" cy="487679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Motor action due to both magnetic &amp; Current carrying Conductor</a:t>
            </a:r>
            <a:endParaRPr lang="en-US" dirty="0"/>
          </a:p>
        </p:txBody>
      </p:sp>
      <p:pic>
        <p:nvPicPr>
          <p:cNvPr id="6" name="Content Placeholder 5" descr="url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524000"/>
            <a:ext cx="6400800" cy="533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228600"/>
            <a:ext cx="4040188" cy="639762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rgbClr val="000099"/>
                </a:solidFill>
              </a:rPr>
              <a:t>Stator &amp; Rotor</a:t>
            </a:r>
            <a:endParaRPr lang="en-US" sz="4400" dirty="0">
              <a:solidFill>
                <a:srgbClr val="000099"/>
              </a:solidFill>
            </a:endParaRPr>
          </a:p>
        </p:txBody>
      </p:sp>
      <p:pic>
        <p:nvPicPr>
          <p:cNvPr id="7" name="Content Placeholder 6" descr="images26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1600200"/>
            <a:ext cx="4572000" cy="5257800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400" y="228600"/>
            <a:ext cx="4041775" cy="639762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FF0066"/>
                </a:solidFill>
              </a:rPr>
              <a:t>Internal View of a motor</a:t>
            </a:r>
            <a:endParaRPr lang="en-US" sz="2800" dirty="0">
              <a:solidFill>
                <a:srgbClr val="FF0066"/>
              </a:solidFill>
            </a:endParaRPr>
          </a:p>
        </p:txBody>
      </p:sp>
      <p:pic>
        <p:nvPicPr>
          <p:cNvPr id="8" name="Content Placeholder 7" descr="images24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4648200" y="1600200"/>
            <a:ext cx="4495800" cy="52577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124200"/>
          </a:xfrm>
        </p:spPr>
        <p:txBody>
          <a:bodyPr>
            <a:normAutofit fontScale="90000"/>
          </a:bodyPr>
          <a:lstStyle/>
          <a:p>
            <a:pPr algn="l"/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bn-BD" sz="6000" b="1" u="sng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মুল্যায়ন</a:t>
            </a:r>
            <a:r>
              <a:rPr lang="en-US" sz="6000" b="1" u="sng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(Evaluation)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dirty="0" smtClean="0">
                <a:latin typeface="NikoshBAN" pitchFamily="2" charset="0"/>
                <a:cs typeface="NikoshBAN" pitchFamily="2" charset="0"/>
              </a:rPr>
            </a:br>
            <a:r>
              <a:rPr lang="en-US" sz="53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Explain the principle of D C Motor action by analyzing two magnetic lines of forces. </a:t>
            </a:r>
            <a:endParaRPr lang="en-US" dirty="0">
              <a:solidFill>
                <a:srgbClr val="00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67000"/>
            <a:ext cx="8305800" cy="4191000"/>
          </a:xfrm>
        </p:spPr>
        <p:txBody>
          <a:bodyPr/>
          <a:lstStyle/>
          <a:p>
            <a:pPr>
              <a:buNone/>
            </a:pPr>
            <a:r>
              <a:rPr lang="bn-BD" dirty="0" smtClean="0"/>
              <a:t> </a:t>
            </a:r>
            <a:endParaRPr lang="en-US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pic>
        <p:nvPicPr>
          <p:cNvPr id="4" name="Picture 3" descr="p6 - Copy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3106450"/>
            <a:ext cx="6172200" cy="3751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en-US" sz="9600" u="sng" dirty="0" smtClean="0">
                <a:solidFill>
                  <a:srgbClr val="FF9900"/>
                </a:solidFill>
              </a:rPr>
              <a:t>Thanking You</a:t>
            </a:r>
            <a:endParaRPr lang="en-US" sz="9600" u="sng" dirty="0">
              <a:solidFill>
                <a:srgbClr val="FF9900"/>
              </a:solidFill>
            </a:endParaRPr>
          </a:p>
        </p:txBody>
      </p:sp>
      <p:pic>
        <p:nvPicPr>
          <p:cNvPr id="4" name="Content Placeholder 3" descr="images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47800"/>
            <a:ext cx="9144000" cy="541019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2067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89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89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/>
          <a:lstStyle/>
          <a:p>
            <a:r>
              <a:rPr lang="bn-BD" sz="66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দিলীপ কুমার পাল</a:t>
            </a:r>
          </a:p>
          <a:p>
            <a:r>
              <a:rPr lang="bn-BD" sz="6000" dirty="0" smtClean="0">
                <a:solidFill>
                  <a:srgbClr val="3333FF"/>
                </a:solidFill>
                <a:latin typeface="NikoshBAN" pitchFamily="2" charset="0"/>
                <a:cs typeface="NikoshBAN" pitchFamily="2" charset="0"/>
              </a:rPr>
              <a:t>টেকনিক্যাল টিচার্স ট্রেনিং কলেজ</a:t>
            </a:r>
          </a:p>
          <a:p>
            <a:r>
              <a:rPr lang="bn-BD" sz="7200" dirty="0" smtClean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ইইই বিভাগ </a:t>
            </a:r>
          </a:p>
          <a:p>
            <a:pPr>
              <a:buNone/>
            </a:pP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28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10700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10700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981200"/>
            <a:ext cx="7848600" cy="4419600"/>
          </a:xfrm>
        </p:spPr>
        <p:txBody>
          <a:bodyPr>
            <a:normAutofit/>
          </a:bodyPr>
          <a:lstStyle/>
          <a:p>
            <a:pPr algn="l"/>
            <a:r>
              <a:rPr lang="bn-BD" sz="5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ডিপ্লোমা ইন টেকনিক্যাল এডুকেশান</a:t>
            </a:r>
          </a:p>
          <a:p>
            <a:pPr algn="l"/>
            <a:r>
              <a:rPr lang="bn-BD" sz="8000" b="1" dirty="0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ইইই বিভাগ </a:t>
            </a:r>
          </a:p>
          <a:p>
            <a:pPr algn="l"/>
            <a:r>
              <a:rPr lang="bn-BD" sz="8000" b="1" dirty="0" smtClean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১ ম সেমিস্টার </a:t>
            </a:r>
            <a:endParaRPr lang="en-US" sz="8000" b="1" dirty="0" smtClean="0">
              <a:solidFill>
                <a:schemeClr val="accent5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7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9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1" dur="77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rgbClr val="66FF33"/>
                </a:solidFill>
                <a:latin typeface="Times New Roman" pitchFamily="18" charset="0"/>
                <a:cs typeface="Times New Roman" pitchFamily="18" charset="0"/>
              </a:rPr>
              <a:t>Electric Fan</a:t>
            </a:r>
            <a:endParaRPr lang="en-US" sz="7200" dirty="0">
              <a:solidFill>
                <a:srgbClr val="66FF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images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0573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dirty="0" smtClean="0">
                <a:solidFill>
                  <a:srgbClr val="990000"/>
                </a:solidFill>
              </a:rPr>
              <a:t>Helicopter</a:t>
            </a:r>
            <a:endParaRPr lang="en-US" sz="8000" dirty="0">
              <a:solidFill>
                <a:srgbClr val="990000"/>
              </a:solidFill>
            </a:endParaRPr>
          </a:p>
        </p:txBody>
      </p:sp>
      <p:pic>
        <p:nvPicPr>
          <p:cNvPr id="4" name="Content Placeholder 3" descr="images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24780"/>
            <a:ext cx="9144000" cy="5433219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rgbClr val="FF0000"/>
                </a:solidFill>
              </a:rPr>
              <a:t>Solar Operated Pump</a:t>
            </a:r>
            <a:endParaRPr lang="en-US" sz="7200" dirty="0">
              <a:solidFill>
                <a:srgbClr val="FF0000"/>
              </a:solidFill>
            </a:endParaRPr>
          </a:p>
        </p:txBody>
      </p:sp>
      <p:pic>
        <p:nvPicPr>
          <p:cNvPr id="6" name="Content Placeholder 5" descr="images3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47800"/>
            <a:ext cx="9144000" cy="54102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>
            <a:noAutofit/>
          </a:bodyPr>
          <a:lstStyle/>
          <a:p>
            <a:r>
              <a:rPr lang="en-US" sz="9600" dirty="0" smtClean="0">
                <a:solidFill>
                  <a:srgbClr val="009900"/>
                </a:solidFill>
              </a:rPr>
              <a:t>Irrigation</a:t>
            </a:r>
            <a:endParaRPr lang="en-US" sz="9600" dirty="0">
              <a:solidFill>
                <a:srgbClr val="009900"/>
              </a:solidFill>
            </a:endParaRPr>
          </a:p>
        </p:txBody>
      </p:sp>
      <p:pic>
        <p:nvPicPr>
          <p:cNvPr id="4" name="Content Placeholder 3" descr="index3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71600"/>
            <a:ext cx="9144000" cy="5486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0574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 C Motor</a:t>
            </a:r>
            <a:endParaRPr lang="en-US" sz="13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images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33600"/>
            <a:ext cx="9144000" cy="4724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n-BD" sz="4800" u="sng" dirty="0" smtClean="0">
                <a:solidFill>
                  <a:schemeClr val="accent6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শিখন ফল (</a:t>
            </a:r>
            <a:r>
              <a:rPr lang="en-US" sz="4800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NikoshBAN" pitchFamily="2" charset="0"/>
              </a:rPr>
              <a:t>Learning Outcomes)</a:t>
            </a:r>
            <a:endParaRPr lang="en-US" sz="4800" u="sng" dirty="0">
              <a:solidFill>
                <a:schemeClr val="accent6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Will be able to explain the principle of motor action</a:t>
            </a:r>
          </a:p>
          <a:p>
            <a:r>
              <a:rPr lang="en-US" sz="44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Will be able to explain the interaction of two lines of forces</a:t>
            </a:r>
            <a:endParaRPr lang="en-US" sz="43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149</Words>
  <Application>Microsoft Office PowerPoint</Application>
  <PresentationFormat>On-screen Show (4:3)</PresentationFormat>
  <Paragraphs>34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 </vt:lpstr>
      <vt:lpstr> পরিচিতি</vt:lpstr>
      <vt:lpstr> পরিচিতি</vt:lpstr>
      <vt:lpstr>Electric Fan</vt:lpstr>
      <vt:lpstr>Helicopter</vt:lpstr>
      <vt:lpstr>Solar Operated Pump</vt:lpstr>
      <vt:lpstr>Irrigation</vt:lpstr>
      <vt:lpstr>D C Motor</vt:lpstr>
      <vt:lpstr>শিখন ফল (Learning Outcomes)</vt:lpstr>
      <vt:lpstr>Slide 10</vt:lpstr>
      <vt:lpstr>Slide 11</vt:lpstr>
      <vt:lpstr>Slide 12</vt:lpstr>
      <vt:lpstr>An electric motor is a machine which converts electrical energy into mechanical energy </vt:lpstr>
      <vt:lpstr>When a current carrying conductor is placed in a magnetic field, it experiences a mechanical force.</vt:lpstr>
      <vt:lpstr>Motor action due to both magnetic &amp; Current carrying Conductor</vt:lpstr>
      <vt:lpstr>Slide 16</vt:lpstr>
      <vt:lpstr> মুল্যায়ন(Evaluation) Explain the principle of D C Motor action by analyzing two magnetic lines of forces. </vt:lpstr>
      <vt:lpstr>Thanking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hp</dc:creator>
  <cp:lastModifiedBy>hp</cp:lastModifiedBy>
  <cp:revision>40</cp:revision>
  <dcterms:created xsi:type="dcterms:W3CDTF">2006-08-16T00:00:00Z</dcterms:created>
  <dcterms:modified xsi:type="dcterms:W3CDTF">2013-04-30T12:03:34Z</dcterms:modified>
</cp:coreProperties>
</file>